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570</Words>
  <Application>Microsoft Macintosh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Law</dc:creator>
  <cp:lastModifiedBy>Robert Law</cp:lastModifiedBy>
  <cp:revision>37</cp:revision>
  <dcterms:created xsi:type="dcterms:W3CDTF">2021-01-06T10:25:09Z</dcterms:created>
  <dcterms:modified xsi:type="dcterms:W3CDTF">2021-10-12T10:32:36Z</dcterms:modified>
</cp:coreProperties>
</file>